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g6sBBNBdQghcz1rSfqMiDs29Ci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87"/>
  </p:normalViewPr>
  <p:slideViewPr>
    <p:cSldViewPr snapToGrid="0">
      <p:cViewPr varScale="1">
        <p:scale>
          <a:sx n="160" d="100"/>
          <a:sy n="160" d="100"/>
        </p:scale>
        <p:origin x="2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9" name="Google Shape;1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video.jpg"/>
          <p:cNvPicPr preferRelativeResize="0"/>
          <p:nvPr/>
        </p:nvPicPr>
        <p:blipFill rotWithShape="1">
          <a:blip r:embed="rId3">
            <a:alphaModFix/>
          </a:blip>
          <a:srcRect b="15725"/>
          <a:stretch/>
        </p:blipFill>
        <p:spPr>
          <a:xfrm>
            <a:off x="-11106" y="0"/>
            <a:ext cx="91551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>
            <a:spLocks noGrp="1"/>
          </p:cNvSpPr>
          <p:nvPr>
            <p:ph type="ctrTitle" idx="4294967295"/>
          </p:nvPr>
        </p:nvSpPr>
        <p:spPr>
          <a:xfrm>
            <a:off x="0" y="1627700"/>
            <a:ext cx="9144000" cy="1801200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Final 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sz="44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US" sz="4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Hermosos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Entrega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4)</a:t>
            </a:r>
            <a:endParaRPr sz="4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9" descr="bokeh_01.jpg"/>
          <p:cNvPicPr preferRelativeResize="0"/>
          <p:nvPr/>
        </p:nvPicPr>
        <p:blipFill rotWithShape="1">
          <a:blip r:embed="rId3">
            <a:alphaModFix/>
          </a:blip>
          <a:srcRect t="5462" b="996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30 seconds – </a:t>
            </a:r>
            <a:r>
              <a:rPr lang="en-US">
                <a:solidFill>
                  <a:schemeClr val="lt1"/>
                </a:solidFill>
              </a:rPr>
              <a:t>Próximos</a:t>
            </a:r>
            <a:r>
              <a:rPr lang="en-US" dirty="0">
                <a:solidFill>
                  <a:schemeClr val="lt1"/>
                </a:solidFill>
              </a:rPr>
              <a:t> pasos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B80FB3E-88F6-D64E-8D35-CDD8054FDC2B}"/>
              </a:ext>
            </a:extLst>
          </p:cNvPr>
          <p:cNvSpPr/>
          <p:nvPr/>
        </p:nvSpPr>
        <p:spPr>
          <a:xfrm>
            <a:off x="2286000" y="220241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sz="1800" dirty="0">
                <a:solidFill>
                  <a:schemeClr val="bg1"/>
                </a:solidFill>
              </a:rPr>
              <a:t>Nuestros próximos pasos es terminar de colocar la información en nuestra página de internet, revisar la ortografía y completar los códigos de HTML de las obras faltantes.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 descr="design.jpg"/>
          <p:cNvPicPr preferRelativeResize="0"/>
          <p:nvPr/>
        </p:nvPicPr>
        <p:blipFill rotWithShape="1">
          <a:blip r:embed="rId3">
            <a:alphaModFix/>
          </a:blip>
          <a:srcRect t="7017" b="8608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457200" y="205979"/>
            <a:ext cx="8229600" cy="857250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42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esumen</a:t>
            </a:r>
            <a:r>
              <a:rPr lang="en-US" sz="4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42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progreso</a:t>
            </a:r>
            <a:endParaRPr sz="42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4D24357-D1CD-5A4B-A35D-033B4095B5CD}"/>
              </a:ext>
            </a:extLst>
          </p:cNvPr>
          <p:cNvSpPr txBox="1"/>
          <p:nvPr/>
        </p:nvSpPr>
        <p:spPr>
          <a:xfrm>
            <a:off x="1589378" y="1764952"/>
            <a:ext cx="483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Actualmente ya estamos terminando de programar nuestra página de internet en HTML y terminamos de programar una de nuestras imágenes, ya terminamos de recopilar la información que colocaremos en nuestra página, ademas ya le dimos formato y solamente nos queda terminar las otras dos obras de arte que teníamos planeadas.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 descr="intro.jpg"/>
          <p:cNvPicPr preferRelativeResize="0"/>
          <p:nvPr/>
        </p:nvPicPr>
        <p:blipFill rotWithShape="1">
          <a:blip r:embed="rId3">
            <a:alphaModFix/>
          </a:blip>
          <a:srcRect b="15625"/>
          <a:stretch/>
        </p:blipFill>
        <p:spPr>
          <a:xfrm>
            <a:off x="158262" y="-50453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 err="1">
                <a:solidFill>
                  <a:schemeClr val="lt1"/>
                </a:solidFill>
              </a:rPr>
              <a:t>Presentense</a:t>
            </a:r>
            <a:r>
              <a:rPr lang="en-US" dirty="0">
                <a:solidFill>
                  <a:schemeClr val="lt1"/>
                </a:solidFill>
              </a:rPr>
              <a:t> y las </a:t>
            </a:r>
            <a:r>
              <a:rPr lang="en-US" dirty="0" err="1">
                <a:solidFill>
                  <a:schemeClr val="lt1"/>
                </a:solidFill>
              </a:rPr>
              <a:t>tareas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asignadas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0A21D8F-A9E2-A64C-80E1-0AC7B422E728}"/>
              </a:ext>
            </a:extLst>
          </p:cNvPr>
          <p:cNvSpPr txBox="1"/>
          <p:nvPr/>
        </p:nvSpPr>
        <p:spPr>
          <a:xfrm>
            <a:off x="1450731" y="1622804"/>
            <a:ext cx="50762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Miranda Galván Medina: obra de arte ne HTML y código en HTML con plantillade bootstrap</a:t>
            </a:r>
          </a:p>
          <a:p>
            <a:r>
              <a:rPr lang="es-MX" dirty="0"/>
              <a:t> Grettel Dalaís Flores Perdomo : obra de arte ne HTML, recopilación de informacion.</a:t>
            </a:r>
          </a:p>
          <a:p>
            <a:endParaRPr lang="es-MX" dirty="0"/>
          </a:p>
          <a:p>
            <a:r>
              <a:rPr lang="es-MX" dirty="0"/>
              <a:t>Getsemani Cervantes Ojeda: obra de arte ne HTML, recopilación de informacion.</a:t>
            </a:r>
          </a:p>
          <a:p>
            <a:endParaRPr lang="es-MX" dirty="0"/>
          </a:p>
          <a:p>
            <a:endParaRPr lang="es-MX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" descr="idea.jpg"/>
          <p:cNvPicPr preferRelativeResize="0"/>
          <p:nvPr/>
        </p:nvPicPr>
        <p:blipFill rotWithShape="1">
          <a:blip r:embed="rId3">
            <a:alphaModFix/>
          </a:blip>
          <a:srcRect b="250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457200" y="205973"/>
            <a:ext cx="8229600" cy="1215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30 </a:t>
            </a:r>
            <a:r>
              <a:rPr lang="en-US" sz="4200">
                <a:solidFill>
                  <a:schemeClr val="lt1"/>
                </a:solidFill>
              </a:rPr>
              <a:t>segundos</a:t>
            </a:r>
            <a:r>
              <a:rPr lang="en-US">
                <a:solidFill>
                  <a:srgbClr val="FFFFFF"/>
                </a:solidFill>
              </a:rPr>
              <a:t> – Updates sobre </a:t>
            </a:r>
            <a:r>
              <a:rPr lang="en-US">
                <a:solidFill>
                  <a:schemeClr val="lt1"/>
                </a:solidFill>
              </a:rPr>
              <a:t>el problema mundial que eligen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 b="2516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 err="1">
                <a:solidFill>
                  <a:schemeClr val="lt1"/>
                </a:solidFill>
              </a:rPr>
              <a:t>Su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pieza</a:t>
            </a:r>
            <a:r>
              <a:rPr lang="en-US" dirty="0">
                <a:solidFill>
                  <a:schemeClr val="lt1"/>
                </a:solidFill>
              </a:rPr>
              <a:t> de </a:t>
            </a:r>
            <a:r>
              <a:rPr lang="en-US" dirty="0" err="1">
                <a:solidFill>
                  <a:schemeClr val="lt1"/>
                </a:solidFill>
              </a:rPr>
              <a:t>arte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0AA640B-8A21-4748-95E2-7E3FD96FA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85" y="1503735"/>
            <a:ext cx="5558464" cy="319925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945A266-B153-B145-9017-AFD2F56E4E55}"/>
              </a:ext>
            </a:extLst>
          </p:cNvPr>
          <p:cNvSpPr txBox="1"/>
          <p:nvPr/>
        </p:nvSpPr>
        <p:spPr>
          <a:xfrm>
            <a:off x="5917223" y="1776046"/>
            <a:ext cx="1048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( una de 3)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6" descr="code2.jpg"/>
          <p:cNvPicPr preferRelativeResize="0"/>
          <p:nvPr/>
        </p:nvPicPr>
        <p:blipFill rotWithShape="1">
          <a:blip r:embed="rId3">
            <a:alphaModFix/>
          </a:blip>
          <a:srcRect t="8366" b="725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solidFill>
            <a:schemeClr val="dk1">
              <a:alpha val="6431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1 minuto – Su codigo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6" name="Google Shape;126;p6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solidFill>
            <a:schemeClr val="dk1">
              <a:alpha val="6431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32500" lnSpcReduction="20000"/>
          </a:bodyPr>
          <a:lstStyle/>
          <a:p>
            <a:pPr algn="just"/>
            <a:r>
              <a:rPr lang="es-MX" dirty="0">
                <a:solidFill>
                  <a:schemeClr val="bg1"/>
                </a:solidFill>
              </a:rPr>
              <a:t>Cuéntenos sobre tu código: el Código que estamos utilizando es el de HTML, tanto para la página de internet como para las obras de arte Los componentes principales de su Código los</a:t>
            </a:r>
          </a:p>
          <a:p>
            <a:pPr algn="just"/>
            <a:r>
              <a:rPr lang="es-MX" dirty="0">
                <a:solidFill>
                  <a:schemeClr val="bg1"/>
                </a:solidFill>
              </a:rPr>
              <a:t>principales componentes de nuestro código son los que generalmente se emplean para crear figuras como lo es top, width</a:t>
            </a:r>
          </a:p>
          <a:p>
            <a:pPr algn="just"/>
            <a:r>
              <a:rPr lang="es-MX" dirty="0">
                <a:solidFill>
                  <a:schemeClr val="bg1"/>
                </a:solidFill>
              </a:rPr>
              <a:t>, height</a:t>
            </a:r>
          </a:p>
          <a:p>
            <a:pPr algn="just"/>
            <a:r>
              <a:rPr lang="es-MX" dirty="0">
                <a:solidFill>
                  <a:schemeClr val="bg1"/>
                </a:solidFill>
              </a:rPr>
              <a:t>, left</a:t>
            </a:r>
          </a:p>
          <a:p>
            <a:pPr algn="just"/>
            <a:r>
              <a:rPr lang="es-MX" dirty="0">
                <a:solidFill>
                  <a:schemeClr val="bg1"/>
                </a:solidFill>
              </a:rPr>
              <a:t>, position</a:t>
            </a:r>
          </a:p>
          <a:p>
            <a:pPr algn="just"/>
            <a:r>
              <a:rPr lang="es-MX" dirty="0">
                <a:solidFill>
                  <a:schemeClr val="bg1"/>
                </a:solidFill>
              </a:rPr>
              <a:t>entre otros y para la página de internet los componentes principales que utilizamos son aquellos que nos permitan introducir texto en la página de internet, y asi</a:t>
            </a:r>
          </a:p>
          <a:p>
            <a:pPr algn="just"/>
            <a:r>
              <a:rPr lang="es-MX" dirty="0">
                <a:solidFill>
                  <a:schemeClr val="bg1"/>
                </a:solidFill>
              </a:rPr>
              <a:t>poder distinguir cual es el titulo, los subtítulos y el cuerpo de la página Organización del equipo: quien está escribiendo qué componente del Código Miranda Galván Medina: obra de arte ne HTML y código en HTML con plantilla de bootstrap</a:t>
            </a:r>
          </a:p>
          <a:p>
            <a:pPr algn="just"/>
            <a:r>
              <a:rPr lang="es-MX" dirty="0">
                <a:solidFill>
                  <a:schemeClr val="bg1"/>
                </a:solidFill>
              </a:rPr>
              <a:t>Grettel</a:t>
            </a:r>
          </a:p>
          <a:p>
            <a:pPr algn="just"/>
            <a:r>
              <a:rPr lang="es-MX" dirty="0">
                <a:solidFill>
                  <a:schemeClr val="bg1"/>
                </a:solidFill>
              </a:rPr>
              <a:t>Dalaís</a:t>
            </a:r>
          </a:p>
          <a:p>
            <a:pPr algn="just"/>
            <a:r>
              <a:rPr lang="es-MX" dirty="0">
                <a:solidFill>
                  <a:schemeClr val="bg1"/>
                </a:solidFill>
              </a:rPr>
              <a:t>Flores Perdomo : obra de arte ne HTML, recopilación de información. Getsemani</a:t>
            </a:r>
          </a:p>
          <a:p>
            <a:pPr algn="just"/>
            <a:r>
              <a:rPr lang="es-MX" dirty="0">
                <a:solidFill>
                  <a:schemeClr val="bg1"/>
                </a:solidFill>
              </a:rPr>
              <a:t>Cervantes Ojeda: obra de arte ne HTML, recopilación de información.</a:t>
            </a:r>
            <a:endParaRPr sz="2000" dirty="0">
              <a:solidFill>
                <a:schemeClr val="bg1"/>
              </a:solidFill>
            </a:endParaRPr>
          </a:p>
          <a:p>
            <a:pPr marL="742950" lvl="1" indent="-285750" algn="just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–"/>
            </a:pPr>
            <a:r>
              <a:rPr lang="en-US" sz="2000" dirty="0" err="1">
                <a:solidFill>
                  <a:schemeClr val="bg1"/>
                </a:solidFill>
              </a:rPr>
              <a:t>Qué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recursos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utilizaron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desde</a:t>
            </a:r>
            <a:r>
              <a:rPr lang="en-US" sz="2000" dirty="0">
                <a:solidFill>
                  <a:schemeClr val="bg1"/>
                </a:solidFill>
              </a:rPr>
              <a:t> el internet, con </a:t>
            </a:r>
            <a:r>
              <a:rPr lang="en-US" sz="2000" dirty="0" err="1">
                <a:solidFill>
                  <a:schemeClr val="bg1"/>
                </a:solidFill>
              </a:rPr>
              <a:t>citas</a:t>
            </a:r>
            <a:endParaRPr lang="en-US" sz="2000" dirty="0">
              <a:solidFill>
                <a:schemeClr val="bg1"/>
              </a:solidFill>
            </a:endParaRPr>
          </a:p>
          <a:p>
            <a:pPr lvl="0" algn="just"/>
            <a:r>
              <a:rPr lang="es-MX" sz="2000" dirty="0">
                <a:solidFill>
                  <a:schemeClr val="bg1"/>
                </a:solidFill>
              </a:rPr>
              <a:t>Redacción Salud. (2019, 22 marzo). </a:t>
            </a:r>
            <a:r>
              <a:rPr lang="es-MX" sz="2000" i="1" dirty="0">
                <a:solidFill>
                  <a:schemeClr val="bg1"/>
                </a:solidFill>
              </a:rPr>
              <a:t>El agua que mata, una dolorosa realidad</a:t>
            </a:r>
            <a:r>
              <a:rPr lang="es-MX" sz="2000" dirty="0">
                <a:solidFill>
                  <a:schemeClr val="bg1"/>
                </a:solidFill>
              </a:rPr>
              <a:t>. El Tiempo. https://www.eltiempo.com/salud/problemas-de-salud-que-causa-el-agua-contaminada-340594</a:t>
            </a:r>
          </a:p>
          <a:p>
            <a:pPr lvl="0" algn="just"/>
            <a:r>
              <a:rPr lang="es-MX" sz="2000" dirty="0">
                <a:solidFill>
                  <a:schemeClr val="bg1"/>
                </a:solidFill>
              </a:rPr>
              <a:t>UNAM: Coordinación de Humanidades &amp; CNDH. (2018). </a:t>
            </a:r>
            <a:r>
              <a:rPr lang="es-MX" sz="2000" i="1" dirty="0">
                <a:solidFill>
                  <a:schemeClr val="bg1"/>
                </a:solidFill>
              </a:rPr>
              <a:t>Estudio sobre Protección de Ríos, Lagos y Acuíferos desde la Perspectiva de Los Derechos Humanos</a:t>
            </a:r>
            <a:r>
              <a:rPr lang="es-MX" sz="2000" dirty="0">
                <a:solidFill>
                  <a:schemeClr val="bg1"/>
                </a:solidFill>
              </a:rPr>
              <a:t>. https://www.cndh.org.mx/sites/all/doc/Informes/Especiales/ESTUDIO_RIOS_LAGOS_ACUIFEROS.pdf</a:t>
            </a:r>
          </a:p>
          <a:p>
            <a:pPr lvl="0" algn="just"/>
            <a:r>
              <a:rPr lang="es-MX" sz="2000" dirty="0">
                <a:solidFill>
                  <a:schemeClr val="bg1"/>
                </a:solidFill>
              </a:rPr>
              <a:t>OMS &amp; UNICEF. (2019, 15 junio). </a:t>
            </a:r>
            <a:r>
              <a:rPr lang="es-MX" sz="2000" i="1" dirty="0">
                <a:solidFill>
                  <a:schemeClr val="bg1"/>
                </a:solidFill>
              </a:rPr>
              <a:t>Agua</a:t>
            </a:r>
            <a:r>
              <a:rPr lang="es-MX" sz="2000" dirty="0">
                <a:solidFill>
                  <a:schemeClr val="bg1"/>
                </a:solidFill>
              </a:rPr>
              <a:t>. Organización Mundial de la Salud. https://www.who.int/es/news-room/fact-sheets/detail/drinking-water</a:t>
            </a:r>
          </a:p>
          <a:p>
            <a:pPr marL="742950" lvl="1" indent="-285750" algn="just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–"/>
            </a:pPr>
            <a:endParaRPr sz="1100" dirty="0">
              <a:solidFill>
                <a:schemeClr val="bg1"/>
              </a:solidFill>
            </a:endParaRPr>
          </a:p>
          <a:p>
            <a:pPr marL="20320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27" name="Google Shape;127;p6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7" descr="vr.jpg"/>
          <p:cNvPicPr preferRelativeResize="0"/>
          <p:nvPr/>
        </p:nvPicPr>
        <p:blipFill rotWithShape="1">
          <a:blip r:embed="rId3">
            <a:alphaModFix/>
          </a:blip>
          <a:srcRect b="15725"/>
          <a:stretch/>
        </p:blipFill>
        <p:spPr>
          <a:xfrm>
            <a:off x="0" y="0"/>
            <a:ext cx="91551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US" dirty="0" err="1">
                <a:solidFill>
                  <a:srgbClr val="FFFFFF"/>
                </a:solidFill>
              </a:rPr>
              <a:t>Demostración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su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arte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6" name="Google Shape;136;p7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793A686-F8CF-3843-97E6-F57CB33DB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363" y="1063229"/>
            <a:ext cx="3308019" cy="33118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89B187D-D577-014A-8262-A482FADEE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587" y="1148316"/>
            <a:ext cx="4946213" cy="28468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8"/>
          <p:cNvPicPr preferRelativeResize="0"/>
          <p:nvPr/>
        </p:nvPicPr>
        <p:blipFill rotWithShape="1">
          <a:blip r:embed="rId3">
            <a:alphaModFix/>
          </a:blip>
          <a:srcRect t="6575" b="9121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solidFill>
            <a:schemeClr val="dk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30 segundos – la gestión de riesgos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4" name="Google Shape;144;p8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https://www.patroneshermosos.org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8"/>
          <p:cNvSpPr txBox="1">
            <a:spLocks noGrp="1"/>
          </p:cNvSpPr>
          <p:nvPr>
            <p:ph type="body" idx="4294967295"/>
          </p:nvPr>
        </p:nvSpPr>
        <p:spPr>
          <a:xfrm>
            <a:off x="457200" y="1148376"/>
            <a:ext cx="8229600" cy="33945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400" indent="0">
              <a:buNone/>
            </a:pPr>
            <a:r>
              <a:rPr lang="es-MX" dirty="0">
                <a:solidFill>
                  <a:schemeClr val="bg1"/>
                </a:solidFill>
              </a:rPr>
              <a:t>Actualmente no hemos encontrado ningún riesgo en nuestro proceso, puesto que hemos podido llevar a cavo nuestros código</a:t>
            </a:r>
          </a:p>
          <a:p>
            <a:pPr marL="25400" indent="0">
              <a:buNone/>
            </a:pPr>
            <a:r>
              <a:rPr lang="es-MX" dirty="0">
                <a:solidFill>
                  <a:schemeClr val="bg1"/>
                </a:solidFill>
              </a:rPr>
              <a:t>con orden y esperamos seguir así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5C848-4BBB-2F4B-9E37-EC1428FC9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98277"/>
            <a:ext cx="4939868" cy="1338294"/>
          </a:xfrm>
        </p:spPr>
        <p:txBody>
          <a:bodyPr anchor="b">
            <a:noAutofit/>
          </a:bodyPr>
          <a:lstStyle/>
          <a:p>
            <a:r>
              <a:rPr lang="en-US" sz="2000" dirty="0"/>
              <a:t>¿</a:t>
            </a:r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qué</a:t>
            </a:r>
            <a:r>
              <a:rPr lang="en-US" sz="2000" dirty="0"/>
              <a:t> les </a:t>
            </a:r>
            <a:r>
              <a:rPr lang="en-US" sz="2000" dirty="0" err="1"/>
              <a:t>gustaría</a:t>
            </a:r>
            <a:r>
              <a:rPr lang="en-US" sz="2000" dirty="0"/>
              <a:t> </a:t>
            </a:r>
            <a:r>
              <a:rPr lang="en-US" sz="2000" dirty="0" err="1"/>
              <a:t>recibir</a:t>
            </a:r>
            <a:r>
              <a:rPr lang="en-US" sz="2000" dirty="0"/>
              <a:t> </a:t>
            </a:r>
            <a:r>
              <a:rPr lang="en-US" sz="2000" dirty="0" err="1"/>
              <a:t>sugerencias</a:t>
            </a:r>
            <a:r>
              <a:rPr lang="en-US" sz="2000" dirty="0"/>
              <a:t> o </a:t>
            </a:r>
            <a:r>
              <a:rPr lang="en-US" sz="2000" dirty="0" err="1"/>
              <a:t>ayuda</a:t>
            </a:r>
            <a:r>
              <a:rPr lang="en-US" sz="2000" dirty="0"/>
              <a:t> de las </a:t>
            </a:r>
            <a:r>
              <a:rPr lang="en-US" sz="2000" dirty="0" err="1"/>
              <a:t>moderadoras</a:t>
            </a:r>
            <a:r>
              <a:rPr lang="en-US" sz="2000" dirty="0"/>
              <a:t>? </a:t>
            </a:r>
            <a:br>
              <a:rPr lang="en-US" sz="2000" dirty="0"/>
            </a:br>
            <a:r>
              <a:rPr lang="en-US" sz="1400" dirty="0" err="1"/>
              <a:t>Recuerdan</a:t>
            </a:r>
            <a:r>
              <a:rPr lang="en-US" sz="1400" dirty="0"/>
              <a:t> que </a:t>
            </a:r>
            <a:r>
              <a:rPr lang="en-US" sz="1400" dirty="0" err="1"/>
              <a:t>esta</a:t>
            </a:r>
            <a:r>
              <a:rPr lang="en-US" sz="1400" dirty="0"/>
              <a:t> es la </a:t>
            </a:r>
            <a:r>
              <a:rPr lang="en-US" sz="1400" dirty="0" err="1"/>
              <a:t>penúltima</a:t>
            </a:r>
            <a:r>
              <a:rPr lang="en-US" sz="1400" dirty="0"/>
              <a:t> </a:t>
            </a:r>
            <a:r>
              <a:rPr lang="en-US" sz="1400" dirty="0" err="1"/>
              <a:t>entrega</a:t>
            </a:r>
            <a:r>
              <a:rPr lang="en-US" sz="1400" dirty="0"/>
              <a:t> antes de la </a:t>
            </a:r>
            <a:r>
              <a:rPr lang="en-US" sz="1400" dirty="0" err="1"/>
              <a:t>entrega</a:t>
            </a:r>
            <a:r>
              <a:rPr lang="en-US" sz="1400" dirty="0"/>
              <a:t> final y la </a:t>
            </a:r>
            <a:r>
              <a:rPr lang="en-US" sz="1400" dirty="0" err="1"/>
              <a:t>presentación</a:t>
            </a:r>
            <a:r>
              <a:rPr lang="en-US" sz="1400" dirty="0"/>
              <a:t> final, ¡</a:t>
            </a:r>
            <a:r>
              <a:rPr lang="en-US" sz="1400" dirty="0" err="1"/>
              <a:t>así</a:t>
            </a:r>
            <a:r>
              <a:rPr lang="en-US" sz="1400" dirty="0"/>
              <a:t> que </a:t>
            </a:r>
            <a:r>
              <a:rPr lang="en-US" sz="1400" dirty="0" err="1"/>
              <a:t>aprovechan</a:t>
            </a:r>
            <a:r>
              <a:rPr lang="en-US" sz="1400" dirty="0"/>
              <a:t> la </a:t>
            </a:r>
            <a:r>
              <a:rPr lang="en-US" sz="1400" dirty="0" err="1"/>
              <a:t>oportunidad</a:t>
            </a:r>
            <a:r>
              <a:rPr lang="en-US" sz="1400" dirty="0"/>
              <a:t> de </a:t>
            </a:r>
            <a:r>
              <a:rPr lang="en-US" sz="1400" dirty="0" err="1"/>
              <a:t>recibir</a:t>
            </a:r>
            <a:r>
              <a:rPr lang="en-US" sz="1400" dirty="0"/>
              <a:t> </a:t>
            </a:r>
            <a:r>
              <a:rPr lang="en-US" sz="1400" dirty="0" err="1"/>
              <a:t>retroalimentación</a:t>
            </a:r>
            <a:r>
              <a:rPr lang="en-US" sz="1400" dirty="0"/>
              <a:t>!</a:t>
            </a:r>
            <a:endParaRPr lang="en-GB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71073-5955-1A41-9CBF-1F831012D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4073" y="1828800"/>
            <a:ext cx="4939867" cy="2839064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s-MX" dirty="0"/>
              <a:t>Nos gustaría saber que más le podríamos añadir a nuestro código de la página de internet y También de las obras de arte.</a:t>
            </a:r>
            <a:endParaRPr lang="en-GB" sz="1500" dirty="0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7731A9A-D7E2-BF42-9A50-AE62FCB72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7" r="13094"/>
          <a:stretch/>
        </p:blipFill>
        <p:spPr>
          <a:xfrm>
            <a:off x="20" y="10"/>
            <a:ext cx="3476673" cy="5143490"/>
          </a:xfrm>
          <a:prstGeom prst="rect">
            <a:avLst/>
          </a:prstGeom>
          <a:effectLst/>
        </p:spPr>
      </p:pic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1586337"/>
            <a:ext cx="4732020" cy="0"/>
          </a:xfrm>
          <a:prstGeom prst="line">
            <a:avLst/>
          </a:prstGeom>
          <a:ln w="19050">
            <a:solidFill>
              <a:srgbClr val="DCA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53;p9">
            <a:extLst>
              <a:ext uri="{FF2B5EF4-FFF2-40B4-BE49-F238E27FC236}">
                <a16:creationId xmlns:a16="http://schemas.microsoft.com/office/drawing/2014/main" id="{EB9B23CC-8D62-9448-A4BF-7C30AE7F0780}"/>
              </a:ext>
            </a:extLst>
          </p:cNvPr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54;p9">
            <a:extLst>
              <a:ext uri="{FF2B5EF4-FFF2-40B4-BE49-F238E27FC236}">
                <a16:creationId xmlns:a16="http://schemas.microsoft.com/office/drawing/2014/main" id="{42F2D213-E21B-964E-99DA-1271CDF2F2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6381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729</Words>
  <Application>Microsoft Macintosh PowerPoint</Application>
  <PresentationFormat>Presentación en pantalla (16:9)</PresentationFormat>
  <Paragraphs>57</Paragraphs>
  <Slides>10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Proyecto Final  Patrones Hermosos (Entrega 4)</vt:lpstr>
      <vt:lpstr>Presentación de PowerPoint</vt:lpstr>
      <vt:lpstr>Presentense y las tareas asignadas</vt:lpstr>
      <vt:lpstr>30 segundos – Updates sobre el problema mundial que eligen</vt:lpstr>
      <vt:lpstr>Su pieza de arte</vt:lpstr>
      <vt:lpstr>1 minuto – Su codigo</vt:lpstr>
      <vt:lpstr>Demostración de su arte</vt:lpstr>
      <vt:lpstr>30 segundos – la gestión de riesgos</vt:lpstr>
      <vt:lpstr>¿Sobre qué les gustaría recibir sugerencias o ayuda de las moderadoras?  Recuerdan que esta es la penúltima entrega antes de la entrega final y la presentación final, ¡así que aprovechan la oportunidad de recibir retroalimentación!</vt:lpstr>
      <vt:lpstr>30 seconds – Próximos pasos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#3 Proyecto Final  Patrones Hermosos (Checkin 2)</dc:title>
  <dc:creator>abel -</dc:creator>
  <cp:lastModifiedBy>Galván Medina Miranda</cp:lastModifiedBy>
  <cp:revision>5</cp:revision>
  <dcterms:created xsi:type="dcterms:W3CDTF">2016-12-15T01:43:14Z</dcterms:created>
  <dcterms:modified xsi:type="dcterms:W3CDTF">2021-07-31T01:44:57Z</dcterms:modified>
</cp:coreProperties>
</file>